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57" r:id="rId8"/>
    <p:sldId id="262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373" d="100"/>
          <a:sy n="373" d="100"/>
        </p:scale>
        <p:origin x="-20547" y="-18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EF9F47-AF7C-0799-68DA-C75D43BB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6" r="18133"/>
          <a:stretch/>
        </p:blipFill>
        <p:spPr>
          <a:xfrm>
            <a:off x="5378268" y="433387"/>
            <a:ext cx="3384223" cy="5991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24F4C5-5628-90CE-7564-B98DB5C5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30715" b="65644"/>
          <a:stretch/>
        </p:blipFill>
        <p:spPr>
          <a:xfrm>
            <a:off x="8762491" y="850300"/>
            <a:ext cx="1436216" cy="21812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BDB910-6754-CC92-22F6-EE62A40F948A}"/>
              </a:ext>
            </a:extLst>
          </p:cNvPr>
          <p:cNvGrpSpPr/>
          <p:nvPr/>
        </p:nvGrpSpPr>
        <p:grpSpPr>
          <a:xfrm>
            <a:off x="4229096" y="620860"/>
            <a:ext cx="1436214" cy="1362269"/>
            <a:chOff x="4558889" y="867748"/>
            <a:chExt cx="1436214" cy="13622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EF4CED-E1FD-E760-B1D2-88C6C314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5070" b="91193"/>
            <a:stretch/>
          </p:blipFill>
          <p:spPr>
            <a:xfrm>
              <a:off x="4558889" y="867748"/>
              <a:ext cx="1436213" cy="2239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BA87CB5-5A43-E82C-AA6B-4F7E19575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11922" b="68455"/>
            <a:stretch/>
          </p:blipFill>
          <p:spPr>
            <a:xfrm>
              <a:off x="4558889" y="1054359"/>
              <a:ext cx="1436214" cy="1175658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1E244E9-68DE-EDFA-4FBC-72088E6FE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8585" b="87774"/>
          <a:stretch/>
        </p:blipFill>
        <p:spPr>
          <a:xfrm>
            <a:off x="8762491" y="620860"/>
            <a:ext cx="1436215" cy="218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E697EB-B5B5-802B-800E-D5E90EF3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91"/>
          <a:stretch/>
        </p:blipFill>
        <p:spPr>
          <a:xfrm>
            <a:off x="109532" y="433387"/>
            <a:ext cx="4119563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4716CD5-30AB-1678-3534-1375E8ADAFED}"/>
              </a:ext>
            </a:extLst>
          </p:cNvPr>
          <p:cNvGrpSpPr/>
          <p:nvPr/>
        </p:nvGrpSpPr>
        <p:grpSpPr>
          <a:xfrm>
            <a:off x="696000" y="909300"/>
            <a:ext cx="10800000" cy="5042341"/>
            <a:chOff x="696000" y="909300"/>
            <a:chExt cx="10800000" cy="504234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9684AB6-2C91-877C-297C-3080A33D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742" b="29202"/>
            <a:stretch/>
          </p:blipFill>
          <p:spPr>
            <a:xfrm>
              <a:off x="696000" y="909300"/>
              <a:ext cx="10800000" cy="5039401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62467B1-D8DE-6835-4B1E-2BE3432C5CCE}"/>
                </a:ext>
              </a:extLst>
            </p:cNvPr>
            <p:cNvCxnSpPr>
              <a:cxnSpLocks/>
            </p:cNvCxnSpPr>
            <p:nvPr/>
          </p:nvCxnSpPr>
          <p:spPr>
            <a:xfrm>
              <a:off x="7302698" y="1127641"/>
              <a:ext cx="0" cy="482400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5325" y="3429000"/>
            <a:ext cx="2544770" cy="6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335302" y="3429000"/>
            <a:ext cx="3035133" cy="6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ACA93D10-A6F0-B5A9-F2FF-49B33A407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3" t="33432" r="12628" b="28539"/>
          <a:stretch/>
        </p:blipFill>
        <p:spPr>
          <a:xfrm>
            <a:off x="1255166" y="753447"/>
            <a:ext cx="9000000" cy="5139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988040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750165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6452188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8002382" y="157448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989109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6452188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759688" y="385829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3011850" y="385829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1367374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291285" y="2556953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088594" y="2664675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291285" y="2760608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088594" y="2868330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312194" y="4563639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109503" y="4671361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312194" y="4767294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109503" y="4875016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8689036" y="120163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8689036" y="3288599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28D11-4A7A-7DD1-566A-377532C3E539}"/>
              </a:ext>
            </a:extLst>
          </p:cNvPr>
          <p:cNvSpPr/>
          <p:nvPr/>
        </p:nvSpPr>
        <p:spPr>
          <a:xfrm>
            <a:off x="2100650" y="1225579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9B7DF-6B86-2D6C-1222-D691DCD58A35}"/>
              </a:ext>
            </a:extLst>
          </p:cNvPr>
          <p:cNvSpPr/>
          <p:nvPr/>
        </p:nvSpPr>
        <p:spPr>
          <a:xfrm>
            <a:off x="3751567" y="1201637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C31B5-ACA4-AF83-3850-4D69DF8C1F2E}"/>
              </a:ext>
            </a:extLst>
          </p:cNvPr>
          <p:cNvSpPr/>
          <p:nvPr/>
        </p:nvSpPr>
        <p:spPr>
          <a:xfrm>
            <a:off x="5341319" y="120163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148F05-7FDC-6081-A541-1D6FCBD6578C}"/>
              </a:ext>
            </a:extLst>
          </p:cNvPr>
          <p:cNvSpPr/>
          <p:nvPr/>
        </p:nvSpPr>
        <p:spPr>
          <a:xfrm>
            <a:off x="6789456" y="1201635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78D32-92EB-534F-930B-383352D8AE70}"/>
              </a:ext>
            </a:extLst>
          </p:cNvPr>
          <p:cNvSpPr/>
          <p:nvPr/>
        </p:nvSpPr>
        <p:spPr>
          <a:xfrm>
            <a:off x="6789456" y="329649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D75530-C093-73AA-B789-8DAB9D0018A3}"/>
              </a:ext>
            </a:extLst>
          </p:cNvPr>
          <p:cNvSpPr/>
          <p:nvPr/>
        </p:nvSpPr>
        <p:spPr>
          <a:xfrm>
            <a:off x="5341319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DB0F7-13E6-83C5-422F-F9C342A83EBE}"/>
              </a:ext>
            </a:extLst>
          </p:cNvPr>
          <p:cNvSpPr/>
          <p:nvPr/>
        </p:nvSpPr>
        <p:spPr>
          <a:xfrm>
            <a:off x="3757683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B0AC93-5BA9-0A7C-DEB4-41105E4A9069}"/>
              </a:ext>
            </a:extLst>
          </p:cNvPr>
          <p:cNvSpPr/>
          <p:nvPr/>
        </p:nvSpPr>
        <p:spPr>
          <a:xfrm>
            <a:off x="2128397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EEE615-503F-E722-AAE5-E5CC00CB3462}"/>
              </a:ext>
            </a:extLst>
          </p:cNvPr>
          <p:cNvSpPr/>
          <p:nvPr/>
        </p:nvSpPr>
        <p:spPr>
          <a:xfrm>
            <a:off x="2300288" y="5914161"/>
            <a:ext cx="7962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6DF2-EC1F-AA0B-FB3B-2BF4FDBE74FF}"/>
              </a:ext>
            </a:extLst>
          </p:cNvPr>
          <p:cNvSpPr/>
          <p:nvPr/>
        </p:nvSpPr>
        <p:spPr>
          <a:xfrm>
            <a:off x="2845593" y="5914161"/>
            <a:ext cx="97631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38456E-6F5C-2A44-60A3-1B46FB84B4DD}"/>
              </a:ext>
            </a:extLst>
          </p:cNvPr>
          <p:cNvSpPr/>
          <p:nvPr/>
        </p:nvSpPr>
        <p:spPr>
          <a:xfrm>
            <a:off x="3338512" y="5899874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F6664-9FC3-EDC5-9486-5A4BB2241922}"/>
              </a:ext>
            </a:extLst>
          </p:cNvPr>
          <p:cNvSpPr/>
          <p:nvPr/>
        </p:nvSpPr>
        <p:spPr>
          <a:xfrm>
            <a:off x="3795196" y="591882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A6E06-3E1B-A537-380B-71D2263FB92F}"/>
              </a:ext>
            </a:extLst>
          </p:cNvPr>
          <p:cNvSpPr/>
          <p:nvPr/>
        </p:nvSpPr>
        <p:spPr>
          <a:xfrm>
            <a:off x="7233721" y="1413496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17AD1D-0867-7637-1DB1-9CB947DC0ED0}"/>
              </a:ext>
            </a:extLst>
          </p:cNvPr>
          <p:cNvSpPr/>
          <p:nvPr/>
        </p:nvSpPr>
        <p:spPr>
          <a:xfrm>
            <a:off x="9547251" y="1413496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13B2DD-F5DF-6B24-42FE-E9391B268D28}"/>
              </a:ext>
            </a:extLst>
          </p:cNvPr>
          <p:cNvSpPr/>
          <p:nvPr/>
        </p:nvSpPr>
        <p:spPr>
          <a:xfrm>
            <a:off x="9390089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3703-8F4A-9109-3538-BAD222AE4525}"/>
              </a:ext>
            </a:extLst>
          </p:cNvPr>
          <p:cNvSpPr/>
          <p:nvPr/>
        </p:nvSpPr>
        <p:spPr>
          <a:xfrm>
            <a:off x="7277774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C77901-86B3-028E-3854-878A4E6F4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97" t="34053" r="8746" b="30456"/>
          <a:stretch/>
        </p:blipFill>
        <p:spPr>
          <a:xfrm>
            <a:off x="696000" y="634594"/>
            <a:ext cx="10800000" cy="5588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445D65-21AF-A064-80B5-E1EED825BE9F}"/>
              </a:ext>
            </a:extLst>
          </p:cNvPr>
          <p:cNvSpPr/>
          <p:nvPr/>
        </p:nvSpPr>
        <p:spPr>
          <a:xfrm>
            <a:off x="7325247" y="107932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4E9C7-6398-B411-CD4C-2751E8473A11}"/>
              </a:ext>
            </a:extLst>
          </p:cNvPr>
          <p:cNvSpPr/>
          <p:nvPr/>
        </p:nvSpPr>
        <p:spPr>
          <a:xfrm>
            <a:off x="9773901" y="10967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DE2AC-8B7E-8C79-0C77-8FF8492AD7C8}"/>
              </a:ext>
            </a:extLst>
          </p:cNvPr>
          <p:cNvSpPr/>
          <p:nvPr/>
        </p:nvSpPr>
        <p:spPr>
          <a:xfrm>
            <a:off x="9622889" y="325673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1B7B1-4161-80A4-79BC-71C381CBF36E}"/>
              </a:ext>
            </a:extLst>
          </p:cNvPr>
          <p:cNvSpPr/>
          <p:nvPr/>
        </p:nvSpPr>
        <p:spPr>
          <a:xfrm>
            <a:off x="7398265" y="3275641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AD79C-52F9-E4F5-40DB-B4EC0FA47D81}"/>
              </a:ext>
            </a:extLst>
          </p:cNvPr>
          <p:cNvSpPr/>
          <p:nvPr/>
        </p:nvSpPr>
        <p:spPr>
          <a:xfrm>
            <a:off x="3984200" y="584143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E140B-F2CE-BB74-700E-D324E971DF51}"/>
              </a:ext>
            </a:extLst>
          </p:cNvPr>
          <p:cNvSpPr/>
          <p:nvPr/>
        </p:nvSpPr>
        <p:spPr>
          <a:xfrm>
            <a:off x="3503527" y="57979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02AE9-1661-6125-8ED2-072D44A52CD9}"/>
              </a:ext>
            </a:extLst>
          </p:cNvPr>
          <p:cNvSpPr/>
          <p:nvPr/>
        </p:nvSpPr>
        <p:spPr>
          <a:xfrm>
            <a:off x="2993430" y="5812195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1E30F-ADA7-AC24-2196-71419BE78C18}"/>
              </a:ext>
            </a:extLst>
          </p:cNvPr>
          <p:cNvSpPr/>
          <p:nvPr/>
        </p:nvSpPr>
        <p:spPr>
          <a:xfrm>
            <a:off x="2412834" y="5812195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910C601-D964-8199-EEE1-5495F058B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42" t="36363" r="7132" b="36691"/>
          <a:stretch/>
        </p:blipFill>
        <p:spPr>
          <a:xfrm>
            <a:off x="538123" y="1240096"/>
            <a:ext cx="10800000" cy="437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582008" y="337678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13.7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582008" y="276867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582008" y="23769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21.9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582008" y="165443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28.9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D902B-3DEC-AA9A-6995-57E0FF90CE11}"/>
              </a:ext>
            </a:extLst>
          </p:cNvPr>
          <p:cNvSpPr/>
          <p:nvPr/>
        </p:nvSpPr>
        <p:spPr>
          <a:xfrm>
            <a:off x="2429270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5159-5A5E-E87C-0A26-7BDB6AC7E25D}"/>
              </a:ext>
            </a:extLst>
          </p:cNvPr>
          <p:cNvSpPr/>
          <p:nvPr/>
        </p:nvSpPr>
        <p:spPr>
          <a:xfrm>
            <a:off x="4866855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C9412-1367-FA8D-0180-BC0FA0B10712}"/>
              </a:ext>
            </a:extLst>
          </p:cNvPr>
          <p:cNvSpPr/>
          <p:nvPr/>
        </p:nvSpPr>
        <p:spPr>
          <a:xfrm>
            <a:off x="7236289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53ABB5-8BF7-270B-369D-B0A03D79B581}"/>
              </a:ext>
            </a:extLst>
          </p:cNvPr>
          <p:cNvSpPr/>
          <p:nvPr/>
        </p:nvSpPr>
        <p:spPr>
          <a:xfrm>
            <a:off x="9466044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26CB60E-6A91-DA98-EE2E-DB180B0C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381" b="29784"/>
          <a:stretch/>
        </p:blipFill>
        <p:spPr>
          <a:xfrm>
            <a:off x="696000" y="854916"/>
            <a:ext cx="10800000" cy="5148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A4D750-3F7E-88AB-CE11-DB0329B05338}"/>
              </a:ext>
            </a:extLst>
          </p:cNvPr>
          <p:cNvSpPr/>
          <p:nvPr/>
        </p:nvSpPr>
        <p:spPr>
          <a:xfrm>
            <a:off x="2400479" y="1012974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9302-7719-C22C-880A-E8F1FA53CBDA}"/>
              </a:ext>
            </a:extLst>
          </p:cNvPr>
          <p:cNvSpPr/>
          <p:nvPr/>
        </p:nvSpPr>
        <p:spPr>
          <a:xfrm>
            <a:off x="4831082" y="1049260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EA118-9B20-D824-48B0-F409665F7B9A}"/>
              </a:ext>
            </a:extLst>
          </p:cNvPr>
          <p:cNvSpPr/>
          <p:nvPr/>
        </p:nvSpPr>
        <p:spPr>
          <a:xfrm>
            <a:off x="7213527" y="1012974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0DF79-5041-AB21-D3FD-FB1D4F26FCA9}"/>
              </a:ext>
            </a:extLst>
          </p:cNvPr>
          <p:cNvSpPr/>
          <p:nvPr/>
        </p:nvSpPr>
        <p:spPr>
          <a:xfrm>
            <a:off x="9445097" y="1012973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49BF9-954F-61C4-01F5-85881AF7CBE9}"/>
              </a:ext>
            </a:extLst>
          </p:cNvPr>
          <p:cNvSpPr/>
          <p:nvPr/>
        </p:nvSpPr>
        <p:spPr>
          <a:xfrm>
            <a:off x="2479139" y="31688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6BFD0-67AF-F832-5F02-1480C4982BCD}"/>
              </a:ext>
            </a:extLst>
          </p:cNvPr>
          <p:cNvSpPr/>
          <p:nvPr/>
        </p:nvSpPr>
        <p:spPr>
          <a:xfrm>
            <a:off x="3280040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8AE48-EA5E-12B1-4351-14AA814092FE}"/>
              </a:ext>
            </a:extLst>
          </p:cNvPr>
          <p:cNvSpPr/>
          <p:nvPr/>
        </p:nvSpPr>
        <p:spPr>
          <a:xfrm>
            <a:off x="4041868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C2192-BC52-4840-5153-816D6BFA6624}"/>
              </a:ext>
            </a:extLst>
          </p:cNvPr>
          <p:cNvSpPr/>
          <p:nvPr/>
        </p:nvSpPr>
        <p:spPr>
          <a:xfrm>
            <a:off x="4639783" y="31688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82896-826C-A855-B67B-5B653895FFC6}"/>
              </a:ext>
            </a:extLst>
          </p:cNvPr>
          <p:cNvSpPr/>
          <p:nvPr/>
        </p:nvSpPr>
        <p:spPr>
          <a:xfrm>
            <a:off x="2557720" y="60449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729EF-8CE3-35FB-532A-F7E905890B7B}"/>
              </a:ext>
            </a:extLst>
          </p:cNvPr>
          <p:cNvSpPr/>
          <p:nvPr/>
        </p:nvSpPr>
        <p:spPr>
          <a:xfrm>
            <a:off x="3339569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DCA1B-6F36-E597-034C-2E20127391B5}"/>
              </a:ext>
            </a:extLst>
          </p:cNvPr>
          <p:cNvSpPr/>
          <p:nvPr/>
        </p:nvSpPr>
        <p:spPr>
          <a:xfrm>
            <a:off x="4091871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305DD-3CA3-136D-78D8-DAB84B122876}"/>
              </a:ext>
            </a:extLst>
          </p:cNvPr>
          <p:cNvSpPr/>
          <p:nvPr/>
        </p:nvSpPr>
        <p:spPr>
          <a:xfrm>
            <a:off x="4661211" y="60449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56CDF-C235-6DF6-C03A-3ABE456048DA}"/>
              </a:ext>
            </a:extLst>
          </p:cNvPr>
          <p:cNvSpPr/>
          <p:nvPr/>
        </p:nvSpPr>
        <p:spPr>
          <a:xfrm>
            <a:off x="9898856" y="3593316"/>
            <a:ext cx="104819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9B439-48D1-7DD4-DCDF-E8C84B9FFCC9}"/>
              </a:ext>
            </a:extLst>
          </p:cNvPr>
          <p:cNvSpPr/>
          <p:nvPr/>
        </p:nvSpPr>
        <p:spPr>
          <a:xfrm>
            <a:off x="9896542" y="805082"/>
            <a:ext cx="130902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1FB0F2-8D01-6B68-BE3D-9FE2EA1BC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38" t="32614" r="9118" b="28346"/>
          <a:stretch/>
        </p:blipFill>
        <p:spPr>
          <a:xfrm>
            <a:off x="1268727" y="509569"/>
            <a:ext cx="9654546" cy="61245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CF429F-C1F8-B0A5-A1B2-AF802FE3478A}"/>
              </a:ext>
            </a:extLst>
          </p:cNvPr>
          <p:cNvSpPr/>
          <p:nvPr/>
        </p:nvSpPr>
        <p:spPr>
          <a:xfrm>
            <a:off x="2409329" y="324871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8C9A32-3436-D1E5-8653-B04545BCFED1}"/>
              </a:ext>
            </a:extLst>
          </p:cNvPr>
          <p:cNvSpPr/>
          <p:nvPr/>
        </p:nvSpPr>
        <p:spPr>
          <a:xfrm>
            <a:off x="3239998" y="326333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7E3DCA-4F69-3B3C-B3E0-DDAD398CD6F5}"/>
              </a:ext>
            </a:extLst>
          </p:cNvPr>
          <p:cNvSpPr/>
          <p:nvPr/>
        </p:nvSpPr>
        <p:spPr>
          <a:xfrm>
            <a:off x="4025768" y="3257129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1F58CC-FC24-2BD4-D3D1-D08959F4A410}"/>
              </a:ext>
            </a:extLst>
          </p:cNvPr>
          <p:cNvSpPr/>
          <p:nvPr/>
        </p:nvSpPr>
        <p:spPr>
          <a:xfrm>
            <a:off x="4649182" y="3257567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1B6DF6-DC44-938E-C3A2-04C614ECFE10}"/>
              </a:ext>
            </a:extLst>
          </p:cNvPr>
          <p:cNvSpPr/>
          <p:nvPr/>
        </p:nvSpPr>
        <p:spPr>
          <a:xfrm>
            <a:off x="4667111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73D2F9-4350-EA77-1A4B-68534EBA3DE7}"/>
              </a:ext>
            </a:extLst>
          </p:cNvPr>
          <p:cNvSpPr/>
          <p:nvPr/>
        </p:nvSpPr>
        <p:spPr>
          <a:xfrm>
            <a:off x="4069175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73E790-FF0D-6BD7-5D90-AFFC6DAD482A}"/>
              </a:ext>
            </a:extLst>
          </p:cNvPr>
          <p:cNvSpPr/>
          <p:nvPr/>
        </p:nvSpPr>
        <p:spPr>
          <a:xfrm>
            <a:off x="3298881" y="626027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0397A1-F3FA-205C-F5A4-E68CC4BCEC1E}"/>
              </a:ext>
            </a:extLst>
          </p:cNvPr>
          <p:cNvSpPr/>
          <p:nvPr/>
        </p:nvSpPr>
        <p:spPr>
          <a:xfrm>
            <a:off x="2500196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74E96A-9C3F-EF38-D8A8-F2D75E92CC44}"/>
              </a:ext>
            </a:extLst>
          </p:cNvPr>
          <p:cNvSpPr/>
          <p:nvPr/>
        </p:nvSpPr>
        <p:spPr>
          <a:xfrm>
            <a:off x="10100292" y="787319"/>
            <a:ext cx="114404" cy="335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AC396-F45B-DE0A-B7D9-89710B106E4F}"/>
              </a:ext>
            </a:extLst>
          </p:cNvPr>
          <p:cNvSpPr/>
          <p:nvPr/>
        </p:nvSpPr>
        <p:spPr>
          <a:xfrm>
            <a:off x="10128767" y="893175"/>
            <a:ext cx="104746" cy="339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8</cp:revision>
  <dcterms:created xsi:type="dcterms:W3CDTF">2024-04-14T08:09:50Z</dcterms:created>
  <dcterms:modified xsi:type="dcterms:W3CDTF">2024-04-27T17:04:21Z</dcterms:modified>
</cp:coreProperties>
</file>